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10:27:18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10:27:18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01/02/2026 e 10/02/2026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24/2026 -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18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25/2026 -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2.000,00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19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26/2026 -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2.686,66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27/2026 -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2.900,00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21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28/2026 -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22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29/2026 -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30/2026 -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24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31/2026 -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32/2026 -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05/02/2026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10:27:18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10:27:18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JANEIRO DE 2026, CONFORME LEI MUNICIPAL N° 1.368/2025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26.086,66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26.086,66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26.086,66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26.086,66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2026-05-13T13:27:40Z</dcterms:created>
  <dcterms:modified xsi:type="dcterms:W3CDTF">2026-05-13T13:27:40Z</dcterms:modified>
</cp:coreProperties>
</file>