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12/09/2025 08:59:53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9" name="Line 9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0" name="TextBox 10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12/09/2025 08:59:53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01/09/2025 e 12/09/2025
							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3" name="Line 13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4" name="TextBox 14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800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1800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1800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180000" y="23040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80000" y="2304000"/>
            <a:ext cx="16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80000" y="2448000"/>
            <a:ext cx="16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460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460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460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5328000" y="23040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5328000" y="2304000"/>
            <a:ext cx="374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5328000" y="2448000"/>
            <a:ext cx="374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2952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2952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2952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2232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2232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2232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0000" y="25920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228/2025 - Global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2.250,00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952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60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328000" y="25920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232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80000" y="30852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229/2025 - Global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80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952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60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328000" y="30852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232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180000" y="35784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230/2025 - Global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80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952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60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328000" y="35784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232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0" name="TextBox 50"/>
          <p:cNvSpPr txBox="1"/>
          <p:nvPr/>
        </p:nvSpPr>
        <p:spPr>
          <a:xfrm>
            <a:off x="180000" y="40716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231/2025 - Global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1.840,00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80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2952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460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5328000" y="40716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2232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9" name="TextBox 59"/>
          <p:cNvSpPr txBox="1"/>
          <p:nvPr/>
        </p:nvSpPr>
        <p:spPr>
          <a:xfrm>
            <a:off x="180000" y="45648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232/2025 - Global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80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952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460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5328000" y="45648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2232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8" name="TextBox 68"/>
          <p:cNvSpPr txBox="1"/>
          <p:nvPr/>
        </p:nvSpPr>
        <p:spPr>
          <a:xfrm>
            <a:off x="180000" y="50580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233/2025 - Global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80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952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60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5328000" y="50580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232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7" name="TextBox 77"/>
          <p:cNvSpPr txBox="1"/>
          <p:nvPr/>
        </p:nvSpPr>
        <p:spPr>
          <a:xfrm>
            <a:off x="180000" y="55512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234/2025 - Global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180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2952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460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328000" y="55512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232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6" name="TextBox 86"/>
          <p:cNvSpPr txBox="1"/>
          <p:nvPr/>
        </p:nvSpPr>
        <p:spPr>
          <a:xfrm>
            <a:off x="180000" y="60444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235/2025 - Global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80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952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460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5328000" y="60444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2232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5" name="TextBox 95"/>
          <p:cNvSpPr txBox="1"/>
          <p:nvPr/>
        </p:nvSpPr>
        <p:spPr>
          <a:xfrm>
            <a:off x="180000" y="6537600"/>
            <a:ext cx="1620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236/2025 -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2.400,00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80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2952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60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03/09/2025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328000" y="6537600"/>
            <a:ext cx="3744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232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12/09/2025 08:59:53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9" name="Line 9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0" name="TextBox 10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12/09/2025 08:59:53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AGOSTO DE 2025, CONFORME LEI MUNICIPAL N° 1.334/2025
							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3" name="Line 13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3" name="Line 13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4" name="TextBox 14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20.890,00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20.890,00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20.890,00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20.890,00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2" name="Line 32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3" name="TextBox 33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12 de setembro de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2025-09-12T12:00:16Z</dcterms:created>
  <dcterms:modified xsi:type="dcterms:W3CDTF">2025-09-12T12:00:16Z</dcterms:modified>
</cp:coreProperties>
</file>